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A6C99-8DED-7DA2-1616-92FF2E1EFB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9A1CF2-2FB6-0C24-34B2-F24ECDD92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70E31-8DF3-8FC2-A33F-56AEE5C09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4680D1-5852-ADF7-9285-62162D90B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3F9DB-C4F6-249E-12A3-5D3BFA4DA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9773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8537D-644E-8DC6-3B8E-C6FC59850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2BCF81-646A-5A05-495B-C006B0F0D6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26F0B-6BDA-DE3A-E731-54740C54F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36325-411A-1A6B-5714-B40EA61F0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6E16-3E5C-94BB-8F0B-78CA1F83C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16966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ED6D44-1E02-FFB1-8B3C-7D0C6699D1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DCB8E2-8B8A-E14D-5A17-C118D7E586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4D50DE-03E4-3B94-8265-B223B3E3A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EBA90-C9E5-FEBD-E8A5-FF22B31B9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90A3F-D452-706F-D6E5-E02001D59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45787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0FDFB-F546-BEED-208B-D888B32C6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CD6FB-D445-D031-C65F-16ABDCB23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1087E-B3FE-0546-9EEF-04426948B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BBBA2A-BDE8-49B5-DB33-35C043B51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9ACAE-626F-5FA9-47E9-D106948F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93451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2BE3D-46F2-830D-9226-A08F4A32F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AD1B6-2B5C-3D9C-F69A-040942DB0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75A18-0AD1-B850-5865-96D75AB66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D91C7F-5EBF-EA4C-90B7-F0D8E077C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6CCE55-A7EB-55B7-B295-9F55B0B4D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78682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889CE-73F0-DC1D-C661-B405D0370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9B499-616C-FFF3-76FD-B5324CC904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0D09AE-3F34-BEAD-8B57-E025E6258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60F52-A5D2-A015-D213-AF8BE0294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6EFA7D-394B-B578-0779-8639753AD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9D7143-2E46-F8D2-6D25-12F1EBA01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19363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7CA4D-0B8F-F23E-3043-3F5555FD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B644A-21FF-9BCF-ECA9-CDE33E9A4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582059-7D92-E05C-A27C-36E1AB1C9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0F3E01-E2B0-7CE9-F805-5C78D14FB9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26B2E7-7566-B8D0-B14F-EE2C08ADCB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708B26-E86C-5EB8-8FEF-E77A483E2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850416-B4D8-5DE6-32B3-B5EE5D748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E9A9B1-7368-5568-E5E0-61D8B4707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95083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79734-AC6D-3B90-EFE5-D903F0246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E8D1F1-3382-F02D-E45C-5470D7C65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037193-13BC-1D56-A077-19D1E8F8F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788619-7802-4A45-C196-50F70F339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93046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30320C-40D6-971D-779F-A7CD03D3D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3F57D-102D-59F7-1011-DDFFA15D2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0D532A-815F-BE22-E41A-D25B64642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36673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10404-3149-91DB-FD58-B8C4C4D9D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6B442-8099-2983-6C29-CADDEE605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81362C-B019-FC2F-F62F-D6D73A110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95C987-91F8-20B6-2D4C-E9E814FDC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C64CD3-0687-3A63-C339-585FA39E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C1A18E-5A9A-724D-F497-55B970FF6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10499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B6476-DD9E-A997-2642-8FEE228B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EE9284-9E07-2113-DEC0-DDD43BA592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2CE035-C772-65BB-5D88-9CE064056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AEB912-C167-27F5-5FE3-491F3F143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23F3AE-94F1-5D53-5606-8F4AC8107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272CF6-AAEA-DD7D-2048-7970479BC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6343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DDBC19-D210-1E43-9E02-1CDBA356C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37B12-0C1D-0A1B-A511-41B21698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BD255-5BFA-C596-0C6E-C54A167EA8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E316E1-45CD-4F90-8FCB-A766FF0721F4}" type="datetimeFigureOut">
              <a:rPr lang="en-ID" smtClean="0"/>
              <a:t>06/09/2023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7F202D-2661-8C21-9ABC-8B3300CE4D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50EBA-6210-3913-B0AC-E171BCB8D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46913-EA9F-4605-B1FE-AB3CA8F9BCD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36420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B4075-C366-9A8A-0C4C-490B63E5F7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473B4D-3122-8842-B583-33A1789AC9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4D7F6F-6792-1AE0-B5C8-CA2564043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92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9EE64-7040-56A8-F115-32927AE83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34101-ACD9-5AF8-ECF3-248F918A0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8F007E-A048-5437-B5C4-14C0FBCEB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978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095E-6FC8-CBD6-5EB7-AF62D915D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FFFBC-50EF-1434-4F0D-C3E99F5C7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CFF539-7FF0-3B57-480F-58E1BA279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238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AC67-D9D0-3878-88D8-D0AF4B650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DD1FF-FA9B-F1A8-8F29-B9221257D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D070A-F486-4B4D-65D1-9FC6ABD24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389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A5C9-7EF4-EA98-5AF8-DF7EF98D8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6D957-4C79-F2DD-ED7B-EDE2F0E55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BD35B6-3420-3E4F-6D31-0B94E944D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2536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D4A61-4AA2-C641-C96B-C14BFE898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40EF66-24A1-A6EB-7E09-25547BE1E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9C5FE0-85A4-0316-B728-E414801358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194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3FA6-D5CC-F6D2-FC44-3D8869FFB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7D04ED-6CF4-152A-2251-15819621E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B6C313-CCE6-BCB0-8E82-B36F1E5C9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491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14FBC-C9B1-B0C4-0077-6EF567159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A5006-894C-FE44-FC9A-0805D0EDC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CC6418-98E2-4E52-E5A2-5C85A35E5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242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54C0E-6255-EB55-7D1F-590F34E52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08C7A-1072-F477-FFFA-E23BD22B3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B14BC-32DE-AB2B-D721-D3F47DE71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946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C30FE-9320-997C-4E80-2E5CFBB1C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3C47A-B6B0-4BDC-F7DD-FDEEE16262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CC1D6B-87BC-5461-005E-15251F2C0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5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257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D9499-BEB8-028D-5EC3-675DB09F3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53F1D-477F-7DBC-8957-55A0323A6F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82208D-EFC0-BF70-3617-2C66E52BE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7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9D724-D1EA-215E-5471-F6506A251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671C8-C096-1E7E-A741-D97825A9D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CC660B-98B4-168E-5CAA-3A24B6CAC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0617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125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CB46E-1EF4-7559-ED71-CD7C29CEA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D4151-14C9-6329-AA16-1AB0CC84E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642588-54E0-BB0A-E90D-D49974A36E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581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6C571-91AD-DF63-D98B-E9B7B9DBF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C31972-ADF1-D6CE-5481-143DF9CF0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C047FC-9F5E-A365-D0C8-4BCD7FCC3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019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9D44C-23A0-3693-7C18-8D74BD83F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85092-C8E2-A18C-2936-90D54DC25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70A6D8-2061-7208-BEB0-8B7D42B74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090" y="0"/>
            <a:ext cx="88258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932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nazwir fadlan</dc:creator>
  <cp:lastModifiedBy>nazwir fadlan</cp:lastModifiedBy>
  <cp:revision>2</cp:revision>
  <dcterms:created xsi:type="dcterms:W3CDTF">2023-09-06T13:36:37Z</dcterms:created>
  <dcterms:modified xsi:type="dcterms:W3CDTF">2023-09-06T13:52:52Z</dcterms:modified>
</cp:coreProperties>
</file>

<file path=docProps/thumbnail.jpeg>
</file>